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0"/>
  </p:notesMasterIdLst>
  <p:sldIdLst>
    <p:sldId id="295" r:id="rId2"/>
    <p:sldId id="258" r:id="rId3"/>
    <p:sldId id="259" r:id="rId4"/>
    <p:sldId id="337" r:id="rId5"/>
    <p:sldId id="381" r:id="rId6"/>
    <p:sldId id="382" r:id="rId7"/>
    <p:sldId id="383" r:id="rId8"/>
    <p:sldId id="384" r:id="rId9"/>
    <p:sldId id="387" r:id="rId10"/>
    <p:sldId id="389" r:id="rId11"/>
    <p:sldId id="388" r:id="rId12"/>
    <p:sldId id="392" r:id="rId13"/>
    <p:sldId id="393" r:id="rId14"/>
    <p:sldId id="390" r:id="rId15"/>
    <p:sldId id="391" r:id="rId16"/>
    <p:sldId id="394" r:id="rId17"/>
    <p:sldId id="395" r:id="rId18"/>
    <p:sldId id="396" r:id="rId19"/>
    <p:sldId id="397" r:id="rId20"/>
    <p:sldId id="398" r:id="rId21"/>
    <p:sldId id="399" r:id="rId22"/>
    <p:sldId id="327" r:id="rId23"/>
    <p:sldId id="400" r:id="rId24"/>
    <p:sldId id="402" r:id="rId25"/>
    <p:sldId id="403" r:id="rId26"/>
    <p:sldId id="401" r:id="rId27"/>
    <p:sldId id="336" r:id="rId28"/>
    <p:sldId id="404" r:id="rId29"/>
  </p:sldIdLst>
  <p:sldSz cx="9144000" cy="5143500" type="screen16x9"/>
  <p:notesSz cx="6858000" cy="9144000"/>
  <p:embeddedFontLst>
    <p:embeddedFont>
      <p:font typeface="나눔바른고딕" panose="020B0603020101020101" pitchFamily="50" charset="-127"/>
      <p:regular r:id="rId31"/>
      <p:bold r:id="rId32"/>
    </p:embeddedFont>
    <p:embeddedFont>
      <p:font typeface="12롯데마트드림Bold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Arial Black" panose="020B0A04020102020204" pitchFamily="34" charset="0"/>
      <p:bold r:id="rId36"/>
    </p:embeddedFont>
    <p:embeddedFont>
      <p:font typeface="나눔스퀘어" panose="020B0600000101010101" pitchFamily="50" charset="-127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A7A2AE1-9C3B-40FF-8187-68CB295E393F}">
  <a:tblStyle styleId="{9A7A2AE1-9C3B-40FF-8187-68CB295E393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3BDC7961-1845-4B4B-9ADC-4CAE294D77F6}" styleName="Table_1"/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17" autoAdjust="0"/>
  </p:normalViewPr>
  <p:slideViewPr>
    <p:cSldViewPr>
      <p:cViewPr>
        <p:scale>
          <a:sx n="75" d="100"/>
          <a:sy n="75" d="100"/>
        </p:scale>
        <p:origin x="-1579" y="-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007062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안녕하세요 </a:t>
            </a:r>
            <a:r>
              <a:rPr lang="ko-KR" altLang="en-US" dirty="0" err="1" smtClean="0"/>
              <a:t>드론프로젝트</a:t>
            </a:r>
            <a:r>
              <a:rPr lang="ko-KR" altLang="en-US" dirty="0" smtClean="0"/>
              <a:t> 팀 </a:t>
            </a:r>
            <a:r>
              <a:rPr lang="ko-KR" altLang="en-US" dirty="0" err="1" smtClean="0"/>
              <a:t>해처리의</a:t>
            </a:r>
            <a:r>
              <a:rPr lang="ko-KR" altLang="en-US" dirty="0" smtClean="0"/>
              <a:t> 발표를 맡은 </a:t>
            </a:r>
            <a:r>
              <a:rPr lang="en-US" altLang="ko-KR" dirty="0" smtClean="0"/>
              <a:t>OOO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먼저 </a:t>
            </a:r>
            <a:r>
              <a:rPr lang="en-US" altLang="ko-KR" baseline="0" dirty="0" err="1" smtClean="0"/>
              <a:t>PixyCam</a:t>
            </a:r>
            <a:r>
              <a:rPr lang="ko-KR" altLang="en-US" baseline="0" dirty="0" smtClean="0"/>
              <a:t>은 </a:t>
            </a:r>
            <a:r>
              <a:rPr lang="ko-KR" altLang="en-US" baseline="0" dirty="0" err="1" smtClean="0"/>
              <a:t>킥스타터</a:t>
            </a:r>
            <a:r>
              <a:rPr lang="ko-KR" altLang="en-US" baseline="0" dirty="0" smtClean="0"/>
              <a:t> 제품이고 잘 알려진 제품이 아니라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오픈소스가</a:t>
            </a:r>
            <a:r>
              <a:rPr lang="ko-KR" altLang="en-US" baseline="0" dirty="0" smtClean="0"/>
              <a:t> 없었습니다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따라서 저희가 직접 알고리즘을 설계하기로 했습니다</a:t>
            </a:r>
            <a:r>
              <a:rPr lang="en-US" altLang="ko-KR" baseline="0" dirty="0" smtClean="0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먼저 이렇게 실시간으로 대상의 가로와 높이를 가져와서 </a:t>
            </a:r>
            <a:r>
              <a:rPr lang="en-US" altLang="ko-KR" baseline="0" dirty="0" smtClean="0"/>
              <a:t>size</a:t>
            </a:r>
            <a:r>
              <a:rPr lang="ko-KR" altLang="en-US" baseline="0" dirty="0" smtClean="0"/>
              <a:t>를 만듭니다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Size</a:t>
            </a:r>
            <a:r>
              <a:rPr lang="ko-KR" altLang="en-US" baseline="0" dirty="0" smtClean="0"/>
              <a:t>가 크면 전진</a:t>
            </a:r>
            <a:r>
              <a:rPr lang="en-US" altLang="ko-KR" baseline="0" dirty="0" smtClean="0"/>
              <a:t>, Size</a:t>
            </a:r>
            <a:r>
              <a:rPr lang="ko-KR" altLang="en-US" baseline="0" dirty="0" smtClean="0"/>
              <a:t>가 후진이 되게끔 설계했습니다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사이즈가 작으면 사이즈를 키우기 위해 전진합니다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사이즈가 크면 사이즈를 줄이기 위해 </a:t>
            </a:r>
            <a:r>
              <a:rPr lang="ko-KR" altLang="en-US" baseline="0" dirty="0" err="1" smtClean="0"/>
              <a:t>뒤로갑니다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하지만 좌</a:t>
            </a:r>
            <a:r>
              <a:rPr lang="en-US" altLang="ko-KR" sz="11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1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모터출력 불일치로 인해 저희가 예상한대로 </a:t>
            </a:r>
            <a:endParaRPr lang="en-US" altLang="ko-KR" sz="1100" b="1" dirty="0" smtClean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ts val="0"/>
              </a:spcBef>
              <a:buNone/>
            </a:pPr>
            <a:r>
              <a:rPr lang="ko-KR" altLang="en-US" sz="11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앞뒤로 움직이지 않고 좌우로 </a:t>
            </a:r>
            <a:r>
              <a:rPr lang="ko-KR" altLang="en-US" sz="11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회전하는것을</a:t>
            </a:r>
            <a:r>
              <a:rPr lang="ko-KR" altLang="en-US" sz="11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볼수</a:t>
            </a:r>
            <a:r>
              <a:rPr lang="ko-KR" altLang="en-US" sz="11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있었습니다</a:t>
            </a:r>
            <a:r>
              <a:rPr lang="en-US" altLang="ko-KR" sz="11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따라서 알고리즘을 재설계 하기로 했습니다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앞뒤로 </a:t>
            </a:r>
            <a:r>
              <a:rPr lang="ko-KR" altLang="en-US" baseline="0" dirty="0" err="1" smtClean="0"/>
              <a:t>가는게</a:t>
            </a:r>
            <a:r>
              <a:rPr lang="ko-KR" altLang="en-US" baseline="0" dirty="0" smtClean="0"/>
              <a:t> 안되고 좌회전과 우회전만 된다면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개만으로 물체를 추적시키기로 했습니다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그러기 위해선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의 위치를 </a:t>
            </a:r>
            <a:r>
              <a:rPr lang="ko-KR" altLang="en-US" baseline="0" dirty="0" err="1" smtClean="0"/>
              <a:t>가져와야했습니다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기준점은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가 중앙에 </a:t>
            </a:r>
            <a:r>
              <a:rPr lang="ko-KR" altLang="en-US" baseline="0" dirty="0" err="1" smtClean="0"/>
              <a:t>있을때의</a:t>
            </a:r>
            <a:r>
              <a:rPr lang="ko-KR" altLang="en-US" baseline="0" dirty="0" smtClean="0"/>
              <a:t> 값입니다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만약 물체가 화면 왼쪽에 있으면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값은 작고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화면 오른쪽에 있으면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값이 커집니다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만약 사이즈가 작고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가 작으면 좌회전을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만약 사이즈가 작고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크으면</a:t>
            </a:r>
            <a:r>
              <a:rPr lang="ko-KR" altLang="en-US" baseline="0" dirty="0" smtClean="0"/>
              <a:t> 우회전을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사이즈가 크고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값이 작으면 이렇게 후진합니다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사이즈가 크고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값이 </a:t>
            </a:r>
            <a:r>
              <a:rPr lang="ko-KR" altLang="en-US" baseline="0" dirty="0" err="1" smtClean="0"/>
              <a:t>크으면</a:t>
            </a:r>
            <a:r>
              <a:rPr lang="ko-KR" altLang="en-US" baseline="0" dirty="0" smtClean="0"/>
              <a:t> 이렇게 후진합니다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먼저 </a:t>
            </a:r>
            <a:r>
              <a:rPr lang="en-US" altLang="ko-KR" dirty="0" smtClean="0"/>
              <a:t>Pixy Camera</a:t>
            </a:r>
            <a:r>
              <a:rPr lang="ko-KR" altLang="en-US" dirty="0" smtClean="0"/>
              <a:t>에 대해서 설명해드리고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진행하면서 생긴 문제점과 어떻게 해결했는지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그리고 </a:t>
            </a:r>
            <a:endParaRPr lang="en-US" altLang="ko-KR" dirty="0" smtClean="0"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하지만 저희는 </a:t>
            </a:r>
            <a:r>
              <a:rPr lang="en-US" altLang="ko-KR" baseline="0" dirty="0" smtClean="0"/>
              <a:t>Pan/Tilt</a:t>
            </a:r>
            <a:r>
              <a:rPr lang="ko-KR" altLang="en-US" baseline="0" dirty="0" smtClean="0"/>
              <a:t>장비가 없어서 한계가 생겼습니다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왼쪽같은</a:t>
            </a:r>
            <a:r>
              <a:rPr lang="ko-KR" altLang="en-US" baseline="0" dirty="0" smtClean="0"/>
              <a:t> 경우는 물체가 가까이 있으므로 뒤로 가야하고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오른쪽같은경우는</a:t>
            </a:r>
            <a:r>
              <a:rPr lang="ko-KR" altLang="en-US" baseline="0" dirty="0" smtClean="0"/>
              <a:t> 물체가 멀리 있으므로 앞으로 </a:t>
            </a:r>
            <a:r>
              <a:rPr lang="ko-KR" altLang="en-US" baseline="0" dirty="0" err="1" smtClean="0"/>
              <a:t>가야합니다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하지만 사이즈가 작으므로 </a:t>
            </a:r>
            <a:r>
              <a:rPr lang="ko-KR" altLang="en-US" baseline="0" dirty="0" err="1" smtClean="0"/>
              <a:t>둘다</a:t>
            </a:r>
            <a:r>
              <a:rPr lang="ko-KR" altLang="en-US" baseline="0" dirty="0" smtClean="0"/>
              <a:t> 오른쪽으로 전진합니다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저희가 필요한 </a:t>
            </a:r>
            <a:r>
              <a:rPr lang="en-US" altLang="ko-KR" baseline="0" dirty="0" smtClean="0"/>
              <a:t>Pan/Tilt </a:t>
            </a:r>
            <a:r>
              <a:rPr lang="ko-KR" altLang="en-US" baseline="0" dirty="0" smtClean="0"/>
              <a:t>장비입니다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사주세요</a:t>
            </a: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지금 까지 프로젝트를 총정리 하겠습니다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아두이노를</a:t>
            </a:r>
            <a:r>
              <a:rPr lang="ko-KR" altLang="en-US" baseline="0" dirty="0" smtClean="0"/>
              <a:t> 이용한 </a:t>
            </a:r>
            <a:r>
              <a:rPr lang="ko-KR" altLang="en-US" baseline="0" dirty="0" err="1" smtClean="0"/>
              <a:t>드론과</a:t>
            </a:r>
            <a:r>
              <a:rPr lang="en-US" altLang="ko-KR" baseline="0" dirty="0" smtClean="0"/>
              <a:t>, Fc</a:t>
            </a:r>
            <a:r>
              <a:rPr lang="ko-KR" altLang="en-US" baseline="0" dirty="0" smtClean="0"/>
              <a:t>를 이용한 </a:t>
            </a:r>
            <a:r>
              <a:rPr lang="ko-KR" altLang="en-US" baseline="0" dirty="0" err="1" smtClean="0"/>
              <a:t>드론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가지를 만들었습니다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물체를 인식하고 따라오는 </a:t>
            </a:r>
            <a:r>
              <a:rPr lang="en-US" altLang="ko-KR" baseline="0" dirty="0" err="1" smtClean="0"/>
              <a:t>Rc</a:t>
            </a:r>
            <a:r>
              <a:rPr lang="en-US" altLang="ko-KR" baseline="0" dirty="0" smtClean="0"/>
              <a:t> Car</a:t>
            </a:r>
            <a:r>
              <a:rPr lang="ko-KR" altLang="en-US" baseline="0" dirty="0" smtClean="0"/>
              <a:t>를 만들었습니다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시연을 보여드리겠습니다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마지막으로 </a:t>
            </a:r>
            <a:r>
              <a:rPr lang="ko-KR" altLang="en-US" baseline="0" dirty="0" err="1" smtClean="0"/>
              <a:t>드론</a:t>
            </a:r>
            <a:r>
              <a:rPr lang="ko-KR" altLang="en-US" baseline="0" dirty="0" smtClean="0"/>
              <a:t> 시영연상을 보여드리고 마치겠습니다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Q&amp;A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Thank You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먼저 </a:t>
            </a:r>
            <a:r>
              <a:rPr lang="en-US" altLang="ko-KR" dirty="0" err="1" smtClean="0"/>
              <a:t>PixyCamera</a:t>
            </a:r>
            <a:r>
              <a:rPr lang="ko-KR" altLang="en-US" dirty="0" smtClean="0"/>
              <a:t>에 대해서 설명해드리겠습니다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Pixy</a:t>
            </a:r>
            <a:r>
              <a:rPr lang="ko-KR" altLang="en-US" dirty="0" smtClean="0"/>
              <a:t>카메라는 색상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알고리즘을 사용하여 객체를 감지하는 카메라입니다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최대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개의 다른 색상을 학습 하고 기억하며 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수백개의</a:t>
            </a:r>
            <a:r>
              <a:rPr lang="ko-KR" altLang="en-US" baseline="0" dirty="0" smtClean="0"/>
              <a:t> 대상을 한번에 </a:t>
            </a:r>
            <a:r>
              <a:rPr lang="ko-KR" altLang="en-US" baseline="0" dirty="0" err="1" smtClean="0"/>
              <a:t>찾을수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150</a:t>
            </a:r>
            <a:r>
              <a:rPr lang="ko-KR" altLang="en-US" baseline="0" dirty="0" smtClean="0"/>
              <a:t>초</a:t>
            </a:r>
            <a:r>
              <a:rPr lang="en-US" altLang="ko-KR" baseline="0" dirty="0" smtClean="0"/>
              <a:t>/1</a:t>
            </a:r>
            <a:r>
              <a:rPr lang="ko-KR" altLang="en-US" baseline="0" dirty="0" smtClean="0"/>
              <a:t>마다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이미지를 처리하며 </a:t>
            </a:r>
            <a:r>
              <a:rPr lang="en-US" altLang="ko-KR" baseline="0" dirty="0" smtClean="0"/>
              <a:t>20</a:t>
            </a:r>
            <a:r>
              <a:rPr lang="ko-KR" altLang="en-US" baseline="0" dirty="0" err="1" smtClean="0"/>
              <a:t>밀리초마다</a:t>
            </a:r>
            <a:r>
              <a:rPr lang="ko-KR" altLang="en-US" baseline="0" dirty="0" smtClean="0"/>
              <a:t> 물체의 위치를 업데이트 시켜줍니다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err="1" smtClean="0"/>
              <a:t>PixyCam</a:t>
            </a:r>
            <a:r>
              <a:rPr lang="ko-KR" altLang="en-US" dirty="0" smtClean="0"/>
              <a:t>이 물체를 인식하는</a:t>
            </a:r>
            <a:r>
              <a:rPr lang="ko-KR" altLang="en-US" baseline="0" dirty="0" smtClean="0"/>
              <a:t> 예시입니다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baseline="0" dirty="0" err="1" smtClean="0"/>
              <a:t>PixyCam</a:t>
            </a:r>
            <a:r>
              <a:rPr lang="ko-KR" altLang="en-US" baseline="0" dirty="0" smtClean="0"/>
              <a:t>을 선택한 이유는 </a:t>
            </a:r>
            <a:r>
              <a:rPr lang="en-US" altLang="ko-KR" baseline="0" dirty="0" smtClean="0"/>
              <a:t>Arduino</a:t>
            </a:r>
            <a:r>
              <a:rPr lang="ko-KR" altLang="en-US" baseline="0" dirty="0" smtClean="0"/>
              <a:t>는 램이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킬로바이트 밖에 </a:t>
            </a:r>
            <a:r>
              <a:rPr lang="ko-KR" altLang="en-US" baseline="0" dirty="0" err="1" smtClean="0"/>
              <a:t>안되서</a:t>
            </a:r>
            <a:r>
              <a:rPr lang="ko-KR" altLang="en-US" baseline="0" dirty="0" smtClean="0"/>
              <a:t> 영상처리가 불가능합니다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따라서 별도의 영상처리 시스템이 필요했고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저희는 </a:t>
            </a:r>
            <a:r>
              <a:rPr lang="en-US" altLang="ko-KR" baseline="0" dirty="0" err="1" smtClean="0"/>
              <a:t>PixyCam</a:t>
            </a:r>
            <a:r>
              <a:rPr lang="ko-KR" altLang="en-US" baseline="0" dirty="0" smtClean="0"/>
              <a:t>을 선택했습니다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진행하면서 생긴 문제점과 어떻게 해결했는지 알려드리겠습니다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처음에 저희는 </a:t>
            </a:r>
            <a:r>
              <a:rPr lang="ko-KR" altLang="en-US" baseline="0" dirty="0" err="1" smtClean="0"/>
              <a:t>드론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오픈소스</a:t>
            </a:r>
            <a:r>
              <a:rPr lang="ko-KR" altLang="en-US" baseline="0" dirty="0" smtClean="0"/>
              <a:t> 코드인 </a:t>
            </a:r>
            <a:r>
              <a:rPr lang="en-US" altLang="ko-KR" baseline="0" dirty="0" err="1" smtClean="0"/>
              <a:t>Multiwii</a:t>
            </a:r>
            <a:r>
              <a:rPr lang="en-US" altLang="ko-KR" baseline="0" dirty="0" smtClean="0"/>
              <a:t> Code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Pixy code</a:t>
            </a:r>
            <a:r>
              <a:rPr lang="ko-KR" altLang="en-US" baseline="0" dirty="0" smtClean="0"/>
              <a:t>를 합쳤습니다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하지만 안돼서 버렸습니다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따라서 저희는 비교적 간단한 </a:t>
            </a:r>
            <a:r>
              <a:rPr lang="en-US" altLang="ko-KR" baseline="0" dirty="0" err="1" smtClean="0"/>
              <a:t>Rc</a:t>
            </a:r>
            <a:r>
              <a:rPr lang="en-US" altLang="ko-KR" baseline="0" dirty="0" smtClean="0"/>
              <a:t> car</a:t>
            </a:r>
            <a:r>
              <a:rPr lang="ko-KR" altLang="en-US" baseline="0" dirty="0" smtClean="0"/>
              <a:t>에 </a:t>
            </a:r>
            <a:r>
              <a:rPr lang="en-US" altLang="ko-KR" baseline="0" dirty="0" err="1" smtClean="0"/>
              <a:t>PixyCamera</a:t>
            </a:r>
            <a:r>
              <a:rPr lang="ko-KR" altLang="en-US" baseline="0" dirty="0" smtClean="0"/>
              <a:t>를 달기로 결정했습니다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517575" y="432850"/>
            <a:ext cx="6626400" cy="5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None/>
              <a:defRPr sz="3600"/>
            </a:lvl1pPr>
            <a:lvl2pPr lvl="1">
              <a:spcBef>
                <a:spcPts val="0"/>
              </a:spcBef>
              <a:buNone/>
              <a:defRPr sz="3600"/>
            </a:lvl2pPr>
            <a:lvl3pPr lvl="2">
              <a:spcBef>
                <a:spcPts val="0"/>
              </a:spcBef>
              <a:buNone/>
              <a:defRPr sz="3600"/>
            </a:lvl3pPr>
            <a:lvl4pPr lvl="3">
              <a:spcBef>
                <a:spcPts val="0"/>
              </a:spcBef>
              <a:buNone/>
              <a:defRPr sz="3600"/>
            </a:lvl4pPr>
            <a:lvl5pPr lvl="4">
              <a:spcBef>
                <a:spcPts val="0"/>
              </a:spcBef>
              <a:buNone/>
              <a:defRPr sz="3600"/>
            </a:lvl5pPr>
            <a:lvl6pPr lvl="5">
              <a:spcBef>
                <a:spcPts val="0"/>
              </a:spcBef>
              <a:buNone/>
              <a:defRPr sz="3600"/>
            </a:lvl6pPr>
            <a:lvl7pPr lvl="6">
              <a:spcBef>
                <a:spcPts val="0"/>
              </a:spcBef>
              <a:buNone/>
              <a:defRPr sz="3600"/>
            </a:lvl7pPr>
            <a:lvl8pPr lvl="7">
              <a:spcBef>
                <a:spcPts val="0"/>
              </a:spcBef>
              <a:buNone/>
              <a:defRPr sz="3600"/>
            </a:lvl8pPr>
            <a:lvl9pPr lvl="8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82624" y="2210925"/>
            <a:ext cx="45678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/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88993" y="2759024"/>
            <a:ext cx="4567799" cy="24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10595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-6084" y="128320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/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665" y="676412"/>
            <a:ext cx="9144000" cy="24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s and Contents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Images and Contents Layou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3507853"/>
            <a:ext cx="9144000" cy="1635645"/>
          </a:xfrm>
          <a:prstGeom prst="rect">
            <a:avLst/>
          </a:prstGeom>
          <a:solidFill>
            <a:srgbClr val="85D8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Shape 92" descr="D:\Fullppt\PNG이미지\핸드폰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5225" y="1079004"/>
            <a:ext cx="3373328" cy="408503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3566328" y="1217153"/>
            <a:ext cx="1945465" cy="30051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-6084" y="128320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/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6665" y="676412"/>
            <a:ext cx="9144000" cy="24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8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7812" b="7811"/>
          <a:stretch/>
        </p:blipFill>
        <p:spPr>
          <a:xfrm>
            <a:off x="3944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Shape 399"/>
          <p:cNvSpPr/>
          <p:nvPr/>
        </p:nvSpPr>
        <p:spPr>
          <a:xfrm>
            <a:off x="3095835" y="0"/>
            <a:ext cx="2952328" cy="5143499"/>
          </a:xfrm>
          <a:prstGeom prst="rect">
            <a:avLst/>
          </a:prstGeom>
          <a:solidFill>
            <a:srgbClr val="85D8DE">
              <a:alpha val="84705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184190" y="267494"/>
            <a:ext cx="2783509" cy="1008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ko-KR" altLang="en-US" sz="3200" b="1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해처리</a:t>
            </a:r>
            <a:endParaRPr lang="en-US" altLang="ko-KR" sz="3200" b="1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2400" b="1" dirty="0" err="1" smtClean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드론</a:t>
            </a:r>
            <a:r>
              <a:rPr lang="ko-KR" altLang="en-US" sz="2400" b="1" dirty="0" smtClean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</a:t>
            </a:r>
            <a:r>
              <a:rPr lang="en-US" sz="2400" b="1" dirty="0" smtClean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2400" b="1" dirty="0" smtClean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발표</a:t>
            </a:r>
            <a:endParaRPr lang="en-US" altLang="ko-KR" sz="2400" b="1" dirty="0" smtClean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3311934" y="2139702"/>
            <a:ext cx="2539938" cy="1955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조원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</a:t>
            </a: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현수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이재호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전유정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신준섭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윤성</a:t>
            </a:r>
            <a:r>
              <a:rPr lang="ko-KR" altLang="en-US" sz="1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3819860" y="4299942"/>
            <a:ext cx="1512167" cy="246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5D8DE"/>
              </a:buClr>
              <a:buSzPct val="25000"/>
              <a:buFont typeface="Arial"/>
              <a:buNone/>
            </a:pPr>
            <a:r>
              <a:rPr lang="en-US" sz="1400" b="1">
                <a:solidFill>
                  <a:srgbClr val="85D8DE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2365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오픈소스의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부재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67"/>
          <a:stretch/>
        </p:blipFill>
        <p:spPr>
          <a:xfrm>
            <a:off x="0" y="1347614"/>
            <a:ext cx="5097931" cy="3380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31" y="2067694"/>
            <a:ext cx="4013488" cy="15923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17" y="3555805"/>
            <a:ext cx="3837614" cy="154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알고리즘 설계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" y="1053148"/>
            <a:ext cx="4176464" cy="4090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61196"/>
            <a:ext cx="4203250" cy="41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ko-KR" alt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알고리즘 설계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139702"/>
            <a:ext cx="1440158" cy="144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552" y="1635645"/>
            <a:ext cx="2539683" cy="2539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1776" y="3867894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4000&gt;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9912" y="3867894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16000&gt;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98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7284E-6 L 0.31511 -1.728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ko-KR" alt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알고리즘 설계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139702"/>
            <a:ext cx="1440158" cy="144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4008" y="1635645"/>
            <a:ext cx="2539683" cy="25396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1760" y="3867894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16000&gt;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5318" y="3867894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40000&gt;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4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-0.28055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모터출력 불일치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139702"/>
            <a:ext cx="1440158" cy="144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568" y="1779662"/>
            <a:ext cx="2539683" cy="25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9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6 L 0.2375 -1.23457E-6 C 0.3441 -1.23457E-6 0.47552 -0.04907 0.47552 -0.08858 L 0.47552 -0.17685 " pathEditMode="relative" rAng="0" ptsTypes="FfFF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-88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알고리즘 재설계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t="18697" r="2676" b="20552"/>
          <a:stretch/>
        </p:blipFill>
        <p:spPr>
          <a:xfrm>
            <a:off x="2082800" y="1256670"/>
            <a:ext cx="4937760" cy="3078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18544" r="2060" b="20905"/>
          <a:stretch/>
        </p:blipFill>
        <p:spPr>
          <a:xfrm>
            <a:off x="0" y="1238622"/>
            <a:ext cx="4927600" cy="3068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t="17964" b="21112"/>
          <a:stretch/>
        </p:blipFill>
        <p:spPr>
          <a:xfrm>
            <a:off x="4065814" y="1240971"/>
            <a:ext cx="5078186" cy="30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9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반복 이동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059583"/>
            <a:ext cx="1440158" cy="144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568" y="1779662"/>
            <a:ext cx="2539683" cy="2539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776" y="3867894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4000&gt;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2520567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&lt;X </a:t>
            </a:r>
            <a:r>
              <a:rPr lang="ko-KR" altLang="en-US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좌표</a:t>
            </a:r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= 20&gt;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3867894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16000&gt;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06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5096E-6 L 0.15851 2.55096E-6 C 0.22986 2.55096E-6 0.31788 -0.01483 0.31788 -0.02594 L 0.31788 -0.05096 " pathEditMode="relative" rAng="0" ptsTypes="FfFF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-25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반복 이동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358789"/>
            <a:ext cx="1440158" cy="144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568" y="1779662"/>
            <a:ext cx="2539683" cy="2539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776" y="3867894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4000&gt;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2644" y="47989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&lt;X </a:t>
            </a:r>
            <a:r>
              <a:rPr lang="ko-KR" altLang="en-US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좌표</a:t>
            </a:r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= 300&gt;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7438" y="4002618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16000&gt;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07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5096E-6 L 0.15851 2.55096E-6 C 0.22986 2.55096E-6 0.31788 0.00895 0.31788 0.01637 L 0.31788 0.03304 " pathEditMode="relative" rAng="0" ptsTypes="FfFF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16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ko-KR" alt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반복 이동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203598"/>
            <a:ext cx="1440158" cy="144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4008" y="1635645"/>
            <a:ext cx="2539683" cy="25396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1760" y="3867894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16000&gt;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5318" y="3867894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40000&gt;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92280" y="2643758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&lt;X </a:t>
            </a:r>
            <a:r>
              <a:rPr lang="ko-KR" altLang="en-US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좌표</a:t>
            </a:r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= 20&gt;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37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68128E-6 L -0.30417 0.005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2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ko-KR" alt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반복 이동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455249"/>
            <a:ext cx="1440158" cy="144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4008" y="1635645"/>
            <a:ext cx="2539683" cy="25396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1760" y="3867894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16000&gt;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5318" y="3867894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&lt;size = 40000&gt;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2644" y="47989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&lt;X </a:t>
            </a:r>
            <a:r>
              <a:rPr lang="ko-KR" altLang="en-US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좌표</a:t>
            </a:r>
            <a:r>
              <a:rPr lang="en-US" altLang="ko-KR" sz="18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= 300&gt;</a:t>
            </a:r>
            <a:endParaRPr lang="ko-KR" altLang="en-US" sz="1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9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-0.28055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Shape 11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120" name="Shape 120"/>
            <p:cNvSpPr/>
            <p:nvPr/>
          </p:nvSpPr>
          <p:spPr>
            <a:xfrm rot="5400000">
              <a:off x="5719936" y="-1240513"/>
              <a:ext cx="432047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5D8D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rot="-54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5D8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rgbClr val="85D8DE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3667248" y="1258262"/>
              <a:ext cx="4752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buSzPct val="25000"/>
              </a:pPr>
              <a:r>
                <a:rPr lang="en-US" altLang="ko-KR" b="1" dirty="0" smtClean="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Pixy Camera </a:t>
              </a:r>
              <a:endParaRPr lang="en-US" altLang="ko-KR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4" name="Shape 124"/>
          <p:cNvSpPr txBox="1"/>
          <p:nvPr/>
        </p:nvSpPr>
        <p:spPr>
          <a:xfrm>
            <a:off x="3526669" y="1697875"/>
            <a:ext cx="478974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Shape 125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26" name="Shape 126"/>
            <p:cNvSpPr/>
            <p:nvPr/>
          </p:nvSpPr>
          <p:spPr>
            <a:xfrm rot="5400000">
              <a:off x="5719936" y="-348671"/>
              <a:ext cx="432047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5D8D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5D8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2988072" y="2126766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rgbClr val="85D8DE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3667248" y="2150103"/>
              <a:ext cx="4752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b="1" dirty="0" smtClean="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문제점 및 해결</a:t>
              </a:r>
              <a:endParaRPr lang="en-US" sz="1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31" name="Shape 1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132" name="Shape 132"/>
            <p:cNvSpPr/>
            <p:nvPr/>
          </p:nvSpPr>
          <p:spPr>
            <a:xfrm rot="5400000">
              <a:off x="5719936" y="543170"/>
              <a:ext cx="432047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5D8D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5D8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34" name="Shape 134"/>
            <p:cNvSpPr txBox="1"/>
            <p:nvPr/>
          </p:nvSpPr>
          <p:spPr>
            <a:xfrm>
              <a:off x="2988072" y="3018608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rgbClr val="85D8DE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  <p:sp>
          <p:nvSpPr>
            <p:cNvPr id="135" name="Shape 135"/>
            <p:cNvSpPr txBox="1"/>
            <p:nvPr/>
          </p:nvSpPr>
          <p:spPr>
            <a:xfrm>
              <a:off x="3667248" y="3041946"/>
              <a:ext cx="4752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sz="1400" b="1" dirty="0" smtClean="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총정리</a:t>
              </a:r>
              <a:endParaRPr lang="en-US" sz="1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36" name="Shape 136"/>
          <p:cNvSpPr txBox="1"/>
          <p:nvPr/>
        </p:nvSpPr>
        <p:spPr>
          <a:xfrm>
            <a:off x="3526669" y="3481560"/>
            <a:ext cx="478974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Shape 137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138" name="Shape 138"/>
            <p:cNvSpPr/>
            <p:nvPr/>
          </p:nvSpPr>
          <p:spPr>
            <a:xfrm rot="5400000">
              <a:off x="5719936" y="1435012"/>
              <a:ext cx="432047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5D8D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5D8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40" name="Shape 140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rgbClr val="85D8DE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x="3667248" y="3933787"/>
              <a:ext cx="4752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altLang="ko-KR" sz="1400" b="1" dirty="0" smtClean="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Q &amp; A</a:t>
              </a:r>
              <a:endParaRPr lang="en-US" sz="1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2517575" y="432850"/>
            <a:ext cx="6626400" cy="567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dirty="0" smtClean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endParaRPr lang="en-US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t="17506" r="2132" b="21141"/>
          <a:stretch/>
        </p:blipFill>
        <p:spPr>
          <a:xfrm>
            <a:off x="-10160" y="1298580"/>
            <a:ext cx="4582160" cy="31089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19447" r="2749" b="20715"/>
          <a:stretch/>
        </p:blipFill>
        <p:spPr>
          <a:xfrm>
            <a:off x="4378960" y="1352332"/>
            <a:ext cx="4765040" cy="3032234"/>
          </a:xfrm>
          <a:prstGeom prst="rect">
            <a:avLst/>
          </a:prstGeom>
        </p:spPr>
      </p:pic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 부족으로 인한 한계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9" t="17717" r="2356" b="20930"/>
          <a:stretch/>
        </p:blipFill>
        <p:spPr>
          <a:xfrm>
            <a:off x="0" y="1298580"/>
            <a:ext cx="4572000" cy="31089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17910" r="2457" b="20737"/>
          <a:stretch/>
        </p:blipFill>
        <p:spPr>
          <a:xfrm>
            <a:off x="4693920" y="1275606"/>
            <a:ext cx="4450080" cy="3108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24" y="458797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</a:t>
            </a:r>
            <a:r>
              <a:rPr lang="ko-KR" altLang="en-US" sz="1800" b="1" dirty="0" smtClean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앞으로  우회전</a:t>
            </a:r>
            <a:r>
              <a:rPr lang="en-US" altLang="ko-KR" sz="1800" b="1" dirty="0" smtClean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  <a:endParaRPr lang="ko-KR" altLang="en-US" sz="1800" b="1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7624" y="457927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</a:t>
            </a:r>
            <a:r>
              <a:rPr lang="ko-KR" altLang="en-US" sz="20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왼쪽 뒤로 후진</a:t>
            </a:r>
            <a:r>
              <a:rPr lang="en-US" altLang="ko-KR" sz="20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1465" y="4579272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</a:t>
            </a:r>
            <a:r>
              <a:rPr lang="ko-KR" altLang="en-US" sz="20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앞으로 우회전</a:t>
            </a:r>
            <a:r>
              <a:rPr lang="en-US" altLang="ko-KR" sz="20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7110" y="458797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</a:t>
            </a:r>
            <a:r>
              <a:rPr lang="ko-KR" altLang="en-US" sz="1800" b="1" dirty="0" smtClean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앞으로  우회전</a:t>
            </a:r>
            <a:r>
              <a:rPr lang="en-US" altLang="ko-KR" sz="1800" b="1" dirty="0" smtClean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  <a:endParaRPr lang="ko-KR" altLang="en-US" sz="1800" b="1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3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 / Tilt 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장비 필요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pixyCa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616" y="987574"/>
            <a:ext cx="691276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000" dirty="0" smtClean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총정리</a:t>
            </a:r>
            <a:endParaRPr lang="en-US" sz="4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</a:t>
            </a:r>
            <a:r>
              <a:rPr lang="ko-KR" alt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FC(Flight Control) </a:t>
            </a: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8" y="1071197"/>
            <a:ext cx="4608512" cy="34563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" y="1059582"/>
            <a:ext cx="4624000" cy="346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4656524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</a:t>
            </a:r>
            <a:r>
              <a:rPr lang="ko-KR" altLang="en-US" sz="2400" dirty="0" err="1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아두이노</a:t>
            </a:r>
            <a:r>
              <a:rPr lang="ko-KR" altLang="en-US" sz="24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드론</a:t>
            </a:r>
            <a:r>
              <a:rPr lang="en-US" altLang="ko-KR" sz="24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6900" y="4656524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&lt;FC</a:t>
            </a:r>
            <a:r>
              <a:rPr lang="ko-KR" altLang="en-US" sz="24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드론</a:t>
            </a:r>
            <a:r>
              <a:rPr lang="en-US" altLang="ko-KR" sz="24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6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Following </a:t>
            </a:r>
            <a:r>
              <a:rPr 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Rc</a:t>
            </a:r>
            <a:r>
              <a:rPr 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Car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059582"/>
            <a:ext cx="5040560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9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O.F.R.C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시연연상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ofrc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4384" y="1131590"/>
            <a:ext cx="6725648" cy="37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ㅊㅁㄴㅇㄹㄴ어랴ㅐㅠㅓㅇㄹ탸ㅐㅠ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dronefin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616" y="1059582"/>
            <a:ext cx="691276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Q&amp;A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Thank you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2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ko-KR" sz="4000" dirty="0" err="1" smtClean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PixyCamera</a:t>
            </a:r>
            <a:endParaRPr lang="en-US" sz="4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PixyCamera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9622"/>
            <a:ext cx="3909053" cy="29317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0573" y="1338940"/>
            <a:ext cx="8424936" cy="308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</a:t>
            </a:r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필터링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알고리즘을 사용하여 객체감지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48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다른 색상을 학습 및 기억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48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수백개의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대상을 한번에 </a:t>
            </a:r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찾을수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있음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48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1/150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초마다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640*400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프레임 처리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48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밀리 초마다 탐지된 모든 물체의 위치 업데이트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PixyCam</a:t>
            </a:r>
            <a:r>
              <a:rPr 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물체인식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9622"/>
            <a:ext cx="5400600" cy="33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PixyCam</a:t>
            </a:r>
            <a:r>
              <a:rPr 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선택이유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7984" y="1338940"/>
            <a:ext cx="44644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RAM : 2K</a:t>
            </a:r>
          </a:p>
          <a:p>
            <a:pPr>
              <a:lnSpc>
                <a:spcPct val="2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Flash </a:t>
            </a:r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Memorry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- 32K</a:t>
            </a:r>
          </a:p>
          <a:p>
            <a:pPr>
              <a:lnSpc>
                <a:spcPct val="250000"/>
              </a:lnSpc>
            </a:pP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영상처리 불가능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44472"/>
            <a:ext cx="4174722" cy="29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000" dirty="0" smtClean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및 해결</a:t>
            </a:r>
            <a:endParaRPr lang="en-US" sz="4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4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PixyCamera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6"/>
          <a:stretch/>
        </p:blipFill>
        <p:spPr>
          <a:xfrm>
            <a:off x="539552" y="1257300"/>
            <a:ext cx="3168350" cy="32016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0230" y="4299942"/>
            <a:ext cx="1426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Multiwii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code&gt;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덧셈 기호 4"/>
          <p:cNvSpPr/>
          <p:nvPr/>
        </p:nvSpPr>
        <p:spPr>
          <a:xfrm>
            <a:off x="3923928" y="2366185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33" y="1336356"/>
            <a:ext cx="2974058" cy="29740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2200" y="4299942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&lt;Pixy code&gt;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곱셈 기호 6"/>
          <p:cNvSpPr/>
          <p:nvPr/>
        </p:nvSpPr>
        <p:spPr>
          <a:xfrm>
            <a:off x="-828600" y="915566"/>
            <a:ext cx="10873208" cy="422793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4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차선책 선택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29417"/>
          <a:stretch/>
        </p:blipFill>
        <p:spPr>
          <a:xfrm>
            <a:off x="632866" y="1563245"/>
            <a:ext cx="3024913" cy="2520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0230" y="4299942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Rc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car&gt;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덧셈 기호 4"/>
          <p:cNvSpPr/>
          <p:nvPr/>
        </p:nvSpPr>
        <p:spPr>
          <a:xfrm>
            <a:off x="3923928" y="2366185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96136" y="4312535"/>
            <a:ext cx="2172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&lt;Pixy camera&gt;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2"/>
          <a:stretch/>
        </p:blipFill>
        <p:spPr>
          <a:xfrm>
            <a:off x="5148064" y="1419622"/>
            <a:ext cx="3689294" cy="29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theme/theme1.xml><?xml version="1.0" encoding="utf-8"?>
<a:theme xmlns:a="http://schemas.openxmlformats.org/drawingml/2006/main" name="Contents Slide Mast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/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4977</TotalTime>
  <Words>639</Words>
  <Application>Microsoft Office PowerPoint</Application>
  <PresentationFormat>화면 슬라이드 쇼(16:9)</PresentationFormat>
  <Paragraphs>131</Paragraphs>
  <Slides>28</Slides>
  <Notes>28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굴림</vt:lpstr>
      <vt:lpstr>Arial</vt:lpstr>
      <vt:lpstr>나눔바른고딕</vt:lpstr>
      <vt:lpstr>12롯데마트드림Bold</vt:lpstr>
      <vt:lpstr>맑은 고딕</vt:lpstr>
      <vt:lpstr>Arial Black</vt:lpstr>
      <vt:lpstr>나눔스퀘어</vt:lpstr>
      <vt:lpstr>Contents Slide Master</vt:lpstr>
      <vt:lpstr>PowerPoint 프레젠테이션</vt:lpstr>
      <vt:lpstr>INDEX</vt:lpstr>
      <vt:lpstr>PixyCamera</vt:lpstr>
      <vt:lpstr>PixyCamera</vt:lpstr>
      <vt:lpstr>PixyCam 물체인식</vt:lpstr>
      <vt:lpstr>PixyCam 선택이유</vt:lpstr>
      <vt:lpstr>문제점 및 해결</vt:lpstr>
      <vt:lpstr>PixyCamera</vt:lpstr>
      <vt:lpstr>차선책 선택</vt:lpstr>
      <vt:lpstr>오픈소스의 부재</vt:lpstr>
      <vt:lpstr>이동 알고리즘 설계</vt:lpstr>
      <vt:lpstr>이동 알고리즘 설계</vt:lpstr>
      <vt:lpstr>이동 알고리즘 설계</vt:lpstr>
      <vt:lpstr>좌·우 모터출력 불일치</vt:lpstr>
      <vt:lpstr>이동 알고리즘 재설계</vt:lpstr>
      <vt:lpstr>좌·우 반복 이동</vt:lpstr>
      <vt:lpstr>좌·우 반복 이동</vt:lpstr>
      <vt:lpstr>좌·우 반복 이동</vt:lpstr>
      <vt:lpstr>좌·우 반복 이동</vt:lpstr>
      <vt:lpstr>재료 부족으로 인한 한계</vt:lpstr>
      <vt:lpstr>Pan / Tilt 장비 필요</vt:lpstr>
      <vt:lpstr>총정리</vt:lpstr>
      <vt:lpstr>아두이노 드론 / FC(Flight Control) 드론</vt:lpstr>
      <vt:lpstr>Object Following Rc Car</vt:lpstr>
      <vt:lpstr>O.F.R.C 시연연상</vt:lpstr>
      <vt:lpstr>ㅊㅁㄴㅇㄹㄴ어랴ㅐㅠㅓㅇㄹ탸ㅐㅠ</vt:lpstr>
      <vt:lpstr>Q&amp;A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</dc:creator>
  <cp:lastModifiedBy>Yun</cp:lastModifiedBy>
  <cp:revision>121</cp:revision>
  <dcterms:modified xsi:type="dcterms:W3CDTF">2017-09-25T09:37:54Z</dcterms:modified>
</cp:coreProperties>
</file>